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61" r:id="rId4"/>
    <p:sldId id="256"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68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6D5A93A-B004-48D9-AE58-970E48807507}" type="datetimeFigureOut">
              <a:rPr lang="en-US" smtClean="0"/>
              <a:t>12/12/2013</a:t>
            </a:fld>
            <a:endParaRPr lang="en-US"/>
          </a:p>
        </p:txBody>
      </p:sp>
      <p:sp>
        <p:nvSpPr>
          <p:cNvPr id="8" name="Slide Number Placeholder 7"/>
          <p:cNvSpPr>
            <a:spLocks noGrp="1"/>
          </p:cNvSpPr>
          <p:nvPr>
            <p:ph type="sldNum" sz="quarter" idx="11"/>
          </p:nvPr>
        </p:nvSpPr>
        <p:spPr/>
        <p:txBody>
          <a:bodyPr/>
          <a:lstStyle/>
          <a:p>
            <a:fld id="{11C93EF3-37D8-4534-BFD4-BCC426A85C0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D5A93A-B004-48D9-AE58-970E48807507}"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93EF3-37D8-4534-BFD4-BCC426A85C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D5A93A-B004-48D9-AE58-970E48807507}"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93EF3-37D8-4534-BFD4-BCC426A85C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D5A93A-B004-48D9-AE58-970E48807507}"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93EF3-37D8-4534-BFD4-BCC426A85C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D5A93A-B004-48D9-AE58-970E48807507}" type="datetimeFigureOut">
              <a:rPr lang="en-US" smtClean="0"/>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93EF3-37D8-4534-BFD4-BCC426A85C0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6D5A93A-B004-48D9-AE58-970E48807507}" type="datetimeFigureOut">
              <a:rPr lang="en-US" smtClean="0"/>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93EF3-37D8-4534-BFD4-BCC426A85C0E}"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6D5A93A-B004-48D9-AE58-970E48807507}" type="datetimeFigureOut">
              <a:rPr lang="en-US" smtClean="0"/>
              <a:t>12/12/2013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C93EF3-37D8-4534-BFD4-BCC426A85C0E}"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D5A93A-B004-48D9-AE58-970E48807507}" type="datetimeFigureOut">
              <a:rPr lang="en-US" smtClean="0"/>
              <a:t>12/12/2013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C93EF3-37D8-4534-BFD4-BCC426A85C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D5A93A-B004-48D9-AE58-970E48807507}" type="datetimeFigureOut">
              <a:rPr lang="en-US" smtClean="0"/>
              <a:t>12/12/2013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C93EF3-37D8-4534-BFD4-BCC426A85C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D5A93A-B004-48D9-AE58-970E48807507}" type="datetimeFigureOut">
              <a:rPr lang="en-US" smtClean="0"/>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93EF3-37D8-4534-BFD4-BCC426A85C0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D5A93A-B004-48D9-AE58-970E48807507}" type="datetimeFigureOut">
              <a:rPr lang="en-US" smtClean="0"/>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93EF3-37D8-4534-BFD4-BCC426A85C0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E6D5A93A-B004-48D9-AE58-970E48807507}" type="datetimeFigureOut">
              <a:rPr lang="en-US" smtClean="0"/>
              <a:t>12/12/2013</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11C93EF3-37D8-4534-BFD4-BCC426A85C0E}"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219200"/>
            <a:ext cx="8271623" cy="584775"/>
          </a:xfrm>
          <a:prstGeom prst="rect">
            <a:avLst/>
          </a:prstGeom>
        </p:spPr>
        <p:txBody>
          <a:bodyPr wrap="none">
            <a:spAutoFit/>
          </a:bodyPr>
          <a:lstStyle/>
          <a:p>
            <a:r>
              <a:rPr lang="en-US" sz="3200" b="1" dirty="0" smtClean="0">
                <a:solidFill>
                  <a:schemeClr val="tx2"/>
                </a:solidFill>
              </a:rPr>
              <a:t>Are you more like earth, air, fire or water?</a:t>
            </a:r>
            <a:endParaRPr lang="en-US" sz="3200" b="1" dirty="0">
              <a:solidFill>
                <a:schemeClr val="tx2"/>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067791"/>
            <a:ext cx="41910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265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4450" y="1219200"/>
            <a:ext cx="6591300" cy="5393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838200" y="311413"/>
            <a:ext cx="7543800" cy="707886"/>
          </a:xfrm>
          <a:prstGeom prst="rect">
            <a:avLst/>
          </a:prstGeom>
        </p:spPr>
        <p:txBody>
          <a:bodyPr wrap="square">
            <a:spAutoFit/>
          </a:bodyPr>
          <a:lstStyle/>
          <a:p>
            <a:r>
              <a:rPr lang="en-US" sz="2000" b="1" dirty="0" smtClean="0">
                <a:solidFill>
                  <a:schemeClr val="tx2"/>
                </a:solidFill>
              </a:rPr>
              <a:t>Examine the cartoon, what message is it trying to convey, what evidence supports your answer?</a:t>
            </a:r>
            <a:endParaRPr lang="en-US" sz="2000" b="1" dirty="0">
              <a:solidFill>
                <a:schemeClr val="tx2"/>
              </a:solidFill>
            </a:endParaRPr>
          </a:p>
        </p:txBody>
      </p:sp>
    </p:spTree>
    <p:extLst>
      <p:ext uri="{BB962C8B-B14F-4D97-AF65-F5344CB8AC3E}">
        <p14:creationId xmlns:p14="http://schemas.microsoft.com/office/powerpoint/2010/main" val="2165094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6595" y="646331"/>
            <a:ext cx="7072223" cy="5997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914400" y="0"/>
            <a:ext cx="7296615" cy="646331"/>
          </a:xfrm>
          <a:prstGeom prst="rect">
            <a:avLst/>
          </a:prstGeom>
        </p:spPr>
        <p:txBody>
          <a:bodyPr wrap="square">
            <a:spAutoFit/>
          </a:bodyPr>
          <a:lstStyle/>
          <a:p>
            <a:r>
              <a:rPr lang="en-US" b="1" dirty="0">
                <a:solidFill>
                  <a:schemeClr val="tx2"/>
                </a:solidFill>
              </a:rPr>
              <a:t>Examine the cartoon, what message is it trying to convey, what evidence supports your answer?</a:t>
            </a:r>
            <a:endParaRPr lang="en-US" b="1" dirty="0">
              <a:solidFill>
                <a:schemeClr val="tx2"/>
              </a:solidFill>
            </a:endParaRPr>
          </a:p>
        </p:txBody>
      </p:sp>
    </p:spTree>
    <p:extLst>
      <p:ext uri="{BB962C8B-B14F-4D97-AF65-F5344CB8AC3E}">
        <p14:creationId xmlns:p14="http://schemas.microsoft.com/office/powerpoint/2010/main" val="131521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2133600"/>
            <a:ext cx="8305799" cy="2246769"/>
          </a:xfrm>
          <a:prstGeom prst="rect">
            <a:avLst/>
          </a:prstGeom>
          <a:noFill/>
        </p:spPr>
        <p:txBody>
          <a:bodyPr wrap="square" rtlCol="0">
            <a:spAutoFit/>
          </a:bodyPr>
          <a:lstStyle/>
          <a:p>
            <a:r>
              <a:rPr lang="en-US" sz="2800" b="1" dirty="0" smtClean="0">
                <a:solidFill>
                  <a:schemeClr val="tx2"/>
                </a:solidFill>
              </a:rPr>
              <a:t>Students will  read and write to peer review their rough drafts of their Constitutional Assessments using academic vocabulary advanced, proficient, partially proficient, and unsatisfactory.   </a:t>
            </a:r>
            <a:endParaRPr lang="en-US" sz="2800" b="1" dirty="0">
              <a:solidFill>
                <a:schemeClr val="tx2"/>
              </a:solidFill>
            </a:endParaRPr>
          </a:p>
        </p:txBody>
      </p:sp>
    </p:spTree>
    <p:extLst>
      <p:ext uri="{BB962C8B-B14F-4D97-AF65-F5344CB8AC3E}">
        <p14:creationId xmlns:p14="http://schemas.microsoft.com/office/powerpoint/2010/main" val="2027793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1" y="838200"/>
            <a:ext cx="7620000" cy="5016758"/>
          </a:xfrm>
          <a:prstGeom prst="rect">
            <a:avLst/>
          </a:prstGeom>
          <a:noFill/>
        </p:spPr>
        <p:txBody>
          <a:bodyPr wrap="square" rtlCol="0">
            <a:spAutoFit/>
          </a:bodyPr>
          <a:lstStyle/>
          <a:p>
            <a:r>
              <a:rPr lang="en-US" sz="3200" b="1" dirty="0" smtClean="0">
                <a:solidFill>
                  <a:schemeClr val="tx2"/>
                </a:solidFill>
              </a:rPr>
              <a:t>Today you will work with your designated partner to peer review the</a:t>
            </a:r>
          </a:p>
          <a:p>
            <a:r>
              <a:rPr lang="en-US" sz="3200" b="1" dirty="0">
                <a:solidFill>
                  <a:schemeClr val="tx2"/>
                </a:solidFill>
              </a:rPr>
              <a:t>r</a:t>
            </a:r>
            <a:r>
              <a:rPr lang="en-US" sz="3200" b="1" dirty="0" smtClean="0">
                <a:solidFill>
                  <a:schemeClr val="tx2"/>
                </a:solidFill>
              </a:rPr>
              <a:t>ough draft of your constitutional assessment. </a:t>
            </a:r>
          </a:p>
          <a:p>
            <a:endParaRPr lang="en-US" sz="3200" b="1" dirty="0">
              <a:solidFill>
                <a:schemeClr val="tx2"/>
              </a:solidFill>
            </a:endParaRPr>
          </a:p>
          <a:p>
            <a:r>
              <a:rPr lang="en-US" sz="3200" b="1" dirty="0" smtClean="0">
                <a:solidFill>
                  <a:schemeClr val="tx2"/>
                </a:solidFill>
              </a:rPr>
              <a:t>You will use the peer review  rubric to provide feedback to your assigned partner (you will be required to turn your the peer reviewed rubric for your paper with your final draft).</a:t>
            </a:r>
            <a:endParaRPr lang="en-US" sz="3200" b="1" dirty="0">
              <a:solidFill>
                <a:schemeClr val="tx2"/>
              </a:solidFill>
            </a:endParaRPr>
          </a:p>
        </p:txBody>
      </p:sp>
    </p:spTree>
    <p:extLst>
      <p:ext uri="{BB962C8B-B14F-4D97-AF65-F5344CB8AC3E}">
        <p14:creationId xmlns:p14="http://schemas.microsoft.com/office/powerpoint/2010/main" val="3391783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2209800"/>
            <a:ext cx="7543800" cy="1938992"/>
          </a:xfrm>
          <a:prstGeom prst="rect">
            <a:avLst/>
          </a:prstGeom>
          <a:noFill/>
        </p:spPr>
        <p:txBody>
          <a:bodyPr wrap="square" rtlCol="0">
            <a:spAutoFit/>
          </a:bodyPr>
          <a:lstStyle/>
          <a:p>
            <a:r>
              <a:rPr lang="en-US" sz="4000" b="1" dirty="0" smtClean="0">
                <a:solidFill>
                  <a:schemeClr val="tx2"/>
                </a:solidFill>
              </a:rPr>
              <a:t>Create a metaphor or simile that describe the importance of the Constitution</a:t>
            </a:r>
            <a:endParaRPr lang="en-US" sz="4000" b="1" dirty="0">
              <a:solidFill>
                <a:schemeClr val="tx2"/>
              </a:solidFill>
            </a:endParaRPr>
          </a:p>
        </p:txBody>
      </p:sp>
    </p:spTree>
    <p:extLst>
      <p:ext uri="{BB962C8B-B14F-4D97-AF65-F5344CB8AC3E}">
        <p14:creationId xmlns:p14="http://schemas.microsoft.com/office/powerpoint/2010/main" val="14659728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3750</TotalTime>
  <Words>141</Words>
  <Application>Microsoft Office PowerPoint</Application>
  <PresentationFormat>On-screen Show (4:3)</PresentationFormat>
  <Paragraphs>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Perspective</vt:lpstr>
      <vt:lpstr>PowerPoint Presentation</vt:lpstr>
      <vt:lpstr>PowerPoint Presentation</vt:lpstr>
      <vt:lpstr>PowerPoint Presentation</vt:lpstr>
      <vt:lpstr>PowerPoint Presentation</vt:lpstr>
      <vt:lpstr>PowerPoint Presentation</vt:lpstr>
      <vt:lpstr>PowerPoint Presentation</vt:lpstr>
    </vt:vector>
  </TitlesOfParts>
  <Company>Denver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DoTS</dc:creator>
  <cp:lastModifiedBy>DoTS</cp:lastModifiedBy>
  <cp:revision>8</cp:revision>
  <dcterms:created xsi:type="dcterms:W3CDTF">2013-12-11T00:11:19Z</dcterms:created>
  <dcterms:modified xsi:type="dcterms:W3CDTF">2013-12-13T16:26:00Z</dcterms:modified>
</cp:coreProperties>
</file>