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9"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D4FC12-A483-4E6A-AB01-197EEEBBB198}" type="datetimeFigureOut">
              <a:rPr lang="en-US" smtClean="0"/>
              <a:t>11/13/2013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59692CE-7D54-4B35-85EA-4770B21C76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4FC12-A483-4E6A-AB01-197EEEBBB198}"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692CE-7D54-4B35-85EA-4770B21C76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3D4FC12-A483-4E6A-AB01-197EEEBBB198}" type="datetimeFigureOut">
              <a:rPr lang="en-US" smtClean="0"/>
              <a:t>11/13/2013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59692CE-7D54-4B35-85EA-4770B21C76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D4FC12-A483-4E6A-AB01-197EEEBBB198}"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9692CE-7D54-4B35-85EA-4770B21C76C8}"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3D4FC12-A483-4E6A-AB01-197EEEBBB198}" type="datetimeFigureOut">
              <a:rPr lang="en-US" smtClean="0"/>
              <a:t>11/13/2013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59692CE-7D54-4B35-85EA-4770B21C76C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3D4FC12-A483-4E6A-AB01-197EEEBBB198}" type="datetimeFigureOut">
              <a:rPr lang="en-US" smtClean="0"/>
              <a:t>11/13/2013</a:t>
            </a:fld>
            <a:endParaRPr lang="en-US"/>
          </a:p>
        </p:txBody>
      </p:sp>
      <p:sp>
        <p:nvSpPr>
          <p:cNvPr id="10" name="Slide Number Placeholder 9"/>
          <p:cNvSpPr>
            <a:spLocks noGrp="1"/>
          </p:cNvSpPr>
          <p:nvPr>
            <p:ph type="sldNum" sz="quarter" idx="16"/>
          </p:nvPr>
        </p:nvSpPr>
        <p:spPr/>
        <p:txBody>
          <a:bodyPr rtlCol="0"/>
          <a:lstStyle/>
          <a:p>
            <a:fld id="{D59692CE-7D54-4B35-85EA-4770B21C76C8}"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3D4FC12-A483-4E6A-AB01-197EEEBBB198}" type="datetimeFigureOut">
              <a:rPr lang="en-US" smtClean="0"/>
              <a:t>11/13/2013</a:t>
            </a:fld>
            <a:endParaRPr lang="en-US"/>
          </a:p>
        </p:txBody>
      </p:sp>
      <p:sp>
        <p:nvSpPr>
          <p:cNvPr id="12" name="Slide Number Placeholder 11"/>
          <p:cNvSpPr>
            <a:spLocks noGrp="1"/>
          </p:cNvSpPr>
          <p:nvPr>
            <p:ph type="sldNum" sz="quarter" idx="16"/>
          </p:nvPr>
        </p:nvSpPr>
        <p:spPr/>
        <p:txBody>
          <a:bodyPr rtlCol="0"/>
          <a:lstStyle/>
          <a:p>
            <a:fld id="{D59692CE-7D54-4B35-85EA-4770B21C76C8}"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4FC12-A483-4E6A-AB01-197EEEBBB198}" type="datetimeFigureOut">
              <a:rPr lang="en-US" smtClean="0"/>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59692CE-7D54-4B35-85EA-4770B21C76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4FC12-A483-4E6A-AB01-197EEEBBB198}" type="datetimeFigureOut">
              <a:rPr lang="en-US" smtClean="0"/>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59692CE-7D54-4B35-85EA-4770B21C76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D4FC12-A483-4E6A-AB01-197EEEBBB198}"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59692CE-7D54-4B35-85EA-4770B21C76C8}"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3D4FC12-A483-4E6A-AB01-197EEEBBB198}" type="datetimeFigureOut">
              <a:rPr lang="en-US" smtClean="0"/>
              <a:t>11/13/2013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59692CE-7D54-4B35-85EA-4770B21C76C8}"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3D4FC12-A483-4E6A-AB01-197EEEBBB198}" type="datetimeFigureOut">
              <a:rPr lang="en-US" smtClean="0"/>
              <a:t>11/13/2013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59692CE-7D54-4B35-85EA-4770B21C76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25602" name="Picture 2" descr="http://upload.wikimedia.org/wikipedia/commons/0/08/10kMiles.JPG"/>
          <p:cNvPicPr>
            <a:picLocks noChangeAspect="1" noChangeArrowheads="1"/>
          </p:cNvPicPr>
          <p:nvPr/>
        </p:nvPicPr>
        <p:blipFill>
          <a:blip r:embed="rId2" cstate="print"/>
          <a:srcRect/>
          <a:stretch>
            <a:fillRect/>
          </a:stretch>
        </p:blipFill>
        <p:spPr bwMode="auto">
          <a:xfrm>
            <a:off x="304800" y="381000"/>
            <a:ext cx="8483032" cy="609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800" dirty="0" smtClean="0"/>
              <a:t>What does it mean to annex something?</a:t>
            </a:r>
          </a:p>
          <a:p>
            <a:pPr>
              <a:buNone/>
            </a:pPr>
            <a:endParaRPr lang="en-US" sz="4800" dirty="0" smtClean="0"/>
          </a:p>
          <a:p>
            <a:r>
              <a:rPr lang="en-US" sz="4800" dirty="0" smtClean="0"/>
              <a:t>What is annexation?</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3600" dirty="0" smtClean="0"/>
              <a:t>On your own or with a partner, for the next 10-15 minutes, read through the background essay on the Annexation of the Philippines. When you are finished reading, answer the questions on the background essay in your packet. </a:t>
            </a:r>
            <a:endParaRPr lang="en-US" sz="36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buNone/>
            </a:pPr>
            <a:r>
              <a:rPr lang="en-US" sz="3600" dirty="0" smtClean="0"/>
              <a:t>With your partner, read through the 4 primary sources, analyzing the meaning behind them. Make sure to take the time and answer the questions following each source. When you are finish, begin the RAFTs assignment at the end on a separate sheet of paper</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RAFTs Assignment</a:t>
            </a:r>
            <a:endParaRPr lang="en-US" dirty="0"/>
          </a:p>
        </p:txBody>
      </p:sp>
      <p:sp>
        <p:nvSpPr>
          <p:cNvPr id="3" name="Content Placeholder 2"/>
          <p:cNvSpPr>
            <a:spLocks noGrp="1"/>
          </p:cNvSpPr>
          <p:nvPr>
            <p:ph sz="quarter" idx="1"/>
          </p:nvPr>
        </p:nvSpPr>
        <p:spPr/>
        <p:txBody>
          <a:bodyPr/>
          <a:lstStyle/>
          <a:p>
            <a:pPr lvl="1"/>
            <a:r>
              <a:rPr lang="en-US" sz="2400" u="sng" dirty="0" smtClean="0"/>
              <a:t>Role</a:t>
            </a:r>
            <a:r>
              <a:rPr lang="en-US" sz="2400" dirty="0" smtClean="0"/>
              <a:t>: Member of the Senate in 1899</a:t>
            </a:r>
            <a:endParaRPr lang="en-US" sz="2000" dirty="0" smtClean="0"/>
          </a:p>
          <a:p>
            <a:pPr lvl="1"/>
            <a:r>
              <a:rPr lang="en-US" sz="2400" u="sng" dirty="0" smtClean="0"/>
              <a:t>Audience</a:t>
            </a:r>
            <a:r>
              <a:rPr lang="en-US" sz="2400" dirty="0" smtClean="0"/>
              <a:t>:  Other members of the United States Senate</a:t>
            </a:r>
            <a:endParaRPr lang="en-US" sz="2000" dirty="0" smtClean="0"/>
          </a:p>
          <a:p>
            <a:pPr lvl="1"/>
            <a:r>
              <a:rPr lang="en-US" sz="2400" u="sng" dirty="0" smtClean="0"/>
              <a:t>Format</a:t>
            </a:r>
            <a:r>
              <a:rPr lang="en-US" sz="2400" dirty="0" smtClean="0"/>
              <a:t>: 	A one page speech delivered the Senate floor</a:t>
            </a:r>
            <a:endParaRPr lang="en-US" sz="2000" dirty="0" smtClean="0"/>
          </a:p>
          <a:p>
            <a:pPr lvl="1"/>
            <a:r>
              <a:rPr lang="en-US" sz="2400" u="sng" dirty="0" smtClean="0"/>
              <a:t>Topic</a:t>
            </a:r>
            <a:r>
              <a:rPr lang="en-US" sz="2400" dirty="0" smtClean="0"/>
              <a:t>: Should the United States have annexed the Philippines?</a:t>
            </a:r>
          </a:p>
          <a:p>
            <a:pPr lvl="1">
              <a:buNone/>
            </a:pPr>
            <a:endParaRPr lang="en-US" sz="2400" dirty="0" smtClean="0"/>
          </a:p>
          <a:p>
            <a:pPr lvl="1">
              <a:buNone/>
            </a:pPr>
            <a:r>
              <a:rPr lang="en-US" sz="2400" dirty="0" smtClean="0"/>
              <a:t>As you write your speech, make sure to use at </a:t>
            </a:r>
            <a:r>
              <a:rPr lang="en-US" sz="2400" u="sng" dirty="0" smtClean="0"/>
              <a:t>three reasons supporting your argument</a:t>
            </a:r>
            <a:r>
              <a:rPr lang="en-US" sz="2400" dirty="0" smtClean="0"/>
              <a:t>. Use textual evidence from the primary sources to support your reasoning!</a:t>
            </a:r>
            <a:endParaRPr lang="en-US" sz="20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TotalTime>
  <Words>125</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Median</vt:lpstr>
      <vt:lpstr>PowerPoint Presentation</vt:lpstr>
      <vt:lpstr>PowerPoint Presentation</vt:lpstr>
      <vt:lpstr>PowerPoint Presentation</vt:lpstr>
      <vt:lpstr>PowerPoint Presentation</vt:lpstr>
      <vt:lpstr>RAFTs 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DoTS</cp:lastModifiedBy>
  <cp:revision>2</cp:revision>
  <dcterms:created xsi:type="dcterms:W3CDTF">2013-11-07T13:18:45Z</dcterms:created>
  <dcterms:modified xsi:type="dcterms:W3CDTF">2013-11-13T19:03:17Z</dcterms:modified>
</cp:coreProperties>
</file>