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November 6, 2013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November 6, 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November 6, 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November 6, 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November 6, 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November 6, 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November 6,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November 6, 2013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November 6, 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November 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ontent.time.com/time/specials/packages/article/0,28804,2080345_2080344_2080374,00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304264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4141" y="1284053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Watch the video on the 4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2400" b="1" dirty="0" smtClean="0">
                <a:solidFill>
                  <a:schemeClr val="tx2"/>
                </a:solidFill>
              </a:rPr>
              <a:t> Amendment and take notes on the origins of the Fourth Amendment, why it is controversial, and how it has evolved.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141" y="152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Under today’s date  record the three things you are supposed to take notes on as you watch the video be sure to leave space to record notes between  each heading.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57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Examine the cartoon, what amendment in the Bill of Rights might this cartoon relate to and what evidence supports your answer?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7317"/>
            <a:ext cx="774734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1752600"/>
            <a:ext cx="609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u="sng" dirty="0"/>
              <a:t>CLO</a:t>
            </a:r>
            <a:r>
              <a:rPr lang="en-US" sz="2800" b="1" dirty="0"/>
              <a:t>: Students will </a:t>
            </a:r>
            <a:r>
              <a:rPr lang="en-US" sz="2800" b="1" dirty="0" smtClean="0"/>
              <a:t>speak </a:t>
            </a:r>
            <a:r>
              <a:rPr lang="en-US" sz="2800" b="1" dirty="0"/>
              <a:t>to explain the importance of the Bill of Rights and the rights contained in four of the amendments in the Bill of </a:t>
            </a:r>
            <a:r>
              <a:rPr lang="en-US" sz="2800" b="1" dirty="0" smtClean="0"/>
              <a:t>Rights by presenting a rap </a:t>
            </a:r>
            <a:r>
              <a:rPr lang="en-US" sz="2800" b="1" dirty="0"/>
              <a:t>using academic language (rights, Bill of Rights, government, </a:t>
            </a:r>
            <a:r>
              <a:rPr lang="en-US" sz="2800" b="1" dirty="0" smtClean="0"/>
              <a:t>Constitution</a:t>
            </a:r>
            <a:r>
              <a:rPr lang="en-US" sz="2800" b="1" dirty="0"/>
              <a:t>, prohibit, freedom, </a:t>
            </a:r>
            <a:r>
              <a:rPr lang="en-US" sz="2800" b="1" dirty="0" err="1"/>
              <a:t>etc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15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228600"/>
            <a:ext cx="754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 you listen to each group evaluate the degree to which they met the requirements</a:t>
            </a:r>
          </a:p>
          <a:p>
            <a:r>
              <a:rPr lang="en-US" sz="2400" b="1" dirty="0" smtClean="0"/>
              <a:t> on a scale of 1 through 5.</a:t>
            </a:r>
          </a:p>
          <a:p>
            <a:endParaRPr lang="en-US" sz="2400" b="1" dirty="0"/>
          </a:p>
          <a:p>
            <a:r>
              <a:rPr lang="en-US" sz="2400" b="1" dirty="0" smtClean="0"/>
              <a:t>The requirements are that each group</a:t>
            </a:r>
          </a:p>
          <a:p>
            <a:endParaRPr lang="en-US" sz="2400" b="1" dirty="0"/>
          </a:p>
          <a:p>
            <a:pPr marL="566928" indent="-457200">
              <a:buFont typeface="+mj-lt"/>
              <a:buAutoNum type="arabicPeriod"/>
            </a:pPr>
            <a:r>
              <a:rPr lang="en-US" sz="2400" b="1" dirty="0"/>
              <a:t>4 Verses, each verse should explain the rights give in at least four amendments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b="1" dirty="0"/>
              <a:t>Chorus that explains the importance of the Bill of </a:t>
            </a:r>
            <a:r>
              <a:rPr lang="en-US" sz="2400" b="1" dirty="0" smtClean="0"/>
              <a:t>Rights </a:t>
            </a:r>
            <a:endParaRPr lang="en-US" sz="2400" b="1" dirty="0"/>
          </a:p>
          <a:p>
            <a:pPr marL="566928" indent="-457200">
              <a:buFont typeface="+mj-lt"/>
              <a:buAutoNum type="arabicPeriod"/>
            </a:pPr>
            <a:r>
              <a:rPr lang="en-US" sz="2400" b="1" dirty="0"/>
              <a:t>Uses academic vocabulary (rights, Bill of Rights, government, </a:t>
            </a:r>
            <a:r>
              <a:rPr lang="en-US" sz="2400" b="1" dirty="0" smtClean="0"/>
              <a:t>Constitution</a:t>
            </a:r>
            <a:r>
              <a:rPr lang="en-US" sz="2400" b="1" dirty="0"/>
              <a:t>, prohibit, freedom, </a:t>
            </a:r>
            <a:r>
              <a:rPr lang="en-US" sz="2400" b="1" dirty="0" err="1"/>
              <a:t>etc</a:t>
            </a:r>
            <a:r>
              <a:rPr lang="en-US" sz="2400" b="1" dirty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On a sheet of paper  that you will turn in for a grade, record the name of all of the group members, then for each requirement give a ranking and a brief justification for your ranking (3 ranking and 3 justification per group)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05000"/>
            <a:ext cx="8077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en-US" sz="2800" b="1" dirty="0"/>
              <a:t>4 Verses, each verse should explain the rights give in at least four amendments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800" b="1" dirty="0"/>
              <a:t>Chorus that explains the importance of the Bill of </a:t>
            </a:r>
            <a:r>
              <a:rPr lang="en-US" sz="2800" b="1" dirty="0" smtClean="0"/>
              <a:t>Rights </a:t>
            </a:r>
            <a:endParaRPr lang="en-US" sz="2800" b="1" dirty="0"/>
          </a:p>
          <a:p>
            <a:pPr marL="566928" indent="-457200">
              <a:buFont typeface="+mj-lt"/>
              <a:buAutoNum type="arabicPeriod"/>
            </a:pPr>
            <a:r>
              <a:rPr lang="en-US" sz="2800" b="1" dirty="0"/>
              <a:t>Uses academic vocabulary (rights, Bill of Rights, government, Constitution, prohibit, freedom, </a:t>
            </a:r>
            <a:r>
              <a:rPr lang="en-US" sz="2800" b="1" dirty="0" err="1"/>
              <a:t>etc</a:t>
            </a:r>
            <a:r>
              <a:rPr lang="en-US" sz="2800" b="1" dirty="0" smtClean="0"/>
              <a:t>)</a:t>
            </a:r>
          </a:p>
          <a:p>
            <a:pPr marL="109728"/>
            <a:r>
              <a:rPr lang="en-US" sz="2800" b="1" dirty="0" smtClean="0"/>
              <a:t>You will turn in your rankings for each group 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3048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Now you will rank each groups ability to meet the requirements in their song. You will rank each group on scale of 1 to 5 and give a reason for your ranking. You will rank each group on the following three requirements.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90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kphotograph.com/Alaska%20Blog/wp-content/uploads/2009/11/wpid1725-FlyBall-9074-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136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2286000"/>
            <a:ext cx="4013200" cy="600075"/>
          </a:xfrm>
        </p:spPr>
        <p:txBody>
          <a:bodyPr/>
          <a:lstStyle/>
          <a:p>
            <a:pPr algn="r"/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2971800"/>
            <a:ext cx="8915400" cy="198437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Evaluate the ability of the Bill of Rights to protect the rights of all citizens, give three reasons to support your answer.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146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1586</TotalTime>
  <Words>382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 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</vt:lpstr>
    </vt:vector>
  </TitlesOfParts>
  <Company>Denver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DoTS</dc:creator>
  <cp:lastModifiedBy>DoTS</cp:lastModifiedBy>
  <cp:revision>10</cp:revision>
  <dcterms:created xsi:type="dcterms:W3CDTF">2013-11-05T01:35:41Z</dcterms:created>
  <dcterms:modified xsi:type="dcterms:W3CDTF">2013-11-07T16:05:25Z</dcterms:modified>
</cp:coreProperties>
</file>